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7ED20-4A90-4EEB-BE26-E2FC875369FD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285B-49F6-4C22-A441-B3BBB5E57C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7ED20-4A90-4EEB-BE26-E2FC875369FD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285B-49F6-4C22-A441-B3BBB5E57C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7ED20-4A90-4EEB-BE26-E2FC875369FD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285B-49F6-4C22-A441-B3BBB5E57C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7ED20-4A90-4EEB-BE26-E2FC875369FD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285B-49F6-4C22-A441-B3BBB5E57C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7ED20-4A90-4EEB-BE26-E2FC875369FD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285B-49F6-4C22-A441-B3BBB5E57C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7ED20-4A90-4EEB-BE26-E2FC875369FD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285B-49F6-4C22-A441-B3BBB5E57C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7ED20-4A90-4EEB-BE26-E2FC875369FD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285B-49F6-4C22-A441-B3BBB5E57C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7ED20-4A90-4EEB-BE26-E2FC875369FD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285B-49F6-4C22-A441-B3BBB5E57C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7ED20-4A90-4EEB-BE26-E2FC875369FD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285B-49F6-4C22-A441-B3BBB5E57C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7ED20-4A90-4EEB-BE26-E2FC875369FD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285B-49F6-4C22-A441-B3BBB5E57C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7ED20-4A90-4EEB-BE26-E2FC875369FD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285B-49F6-4C22-A441-B3BBB5E57C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7ED20-4A90-4EEB-BE26-E2FC875369FD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3285B-49F6-4C22-A441-B3BBB5E57C7F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0" y="2"/>
          <a:ext cx="9144000" cy="713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114300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500" b="1" dirty="0" smtClean="0"/>
                        <a:t>Dieta chetogenica mediterranea</a:t>
                      </a:r>
                      <a:endParaRPr lang="it-IT" sz="2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500" b="1" dirty="0" smtClean="0"/>
                        <a:t>Dieta chetogenica vegana</a:t>
                      </a:r>
                      <a:endParaRPr lang="it-IT" sz="2500" b="1" dirty="0"/>
                    </a:p>
                  </a:txBody>
                  <a:tcPr anchor="ctr"/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it-IT" sz="2500" b="1" dirty="0" smtClean="0"/>
                        <a:t>Colazione</a:t>
                      </a:r>
                      <a:endParaRPr lang="it-IT" sz="2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500" dirty="0" smtClean="0"/>
                        <a:t>Uova, frutta secca e yogurt</a:t>
                      </a:r>
                      <a:endParaRPr lang="it-IT" sz="25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500" dirty="0" smtClean="0"/>
                        <a:t>Frutta secca, yogurt di cocco, affettato</a:t>
                      </a:r>
                      <a:r>
                        <a:rPr lang="it-IT" sz="2500" baseline="0" dirty="0" smtClean="0"/>
                        <a:t> di lupino</a:t>
                      </a:r>
                      <a:endParaRPr lang="it-IT" sz="2500" dirty="0"/>
                    </a:p>
                  </a:txBody>
                  <a:tcPr anchor="ctr" anchorCtr="1"/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it-IT" sz="2500" b="1" dirty="0" smtClean="0"/>
                        <a:t>Spuntino</a:t>
                      </a:r>
                      <a:endParaRPr lang="it-IT" sz="2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500" dirty="0" smtClean="0"/>
                        <a:t>Frutta secca</a:t>
                      </a:r>
                      <a:endParaRPr lang="it-IT" sz="25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500" dirty="0" smtClean="0"/>
                        <a:t>Frutta secca</a:t>
                      </a:r>
                      <a:endParaRPr lang="it-IT" sz="2500" dirty="0"/>
                    </a:p>
                  </a:txBody>
                  <a:tcPr anchor="ctr" anchorCtr="1"/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it-IT" sz="2500" b="1" dirty="0" smtClean="0"/>
                        <a:t>Pranzo</a:t>
                      </a:r>
                      <a:endParaRPr lang="it-IT" sz="2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500" dirty="0" smtClean="0"/>
                        <a:t>Salmone alla griglia</a:t>
                      </a:r>
                      <a:r>
                        <a:rPr lang="it-IT" sz="2500" baseline="0" dirty="0" smtClean="0"/>
                        <a:t> con verdure a foglia verde</a:t>
                      </a:r>
                      <a:endParaRPr lang="it-IT" sz="25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500" dirty="0" err="1" smtClean="0"/>
                        <a:t>Seitan</a:t>
                      </a:r>
                      <a:r>
                        <a:rPr lang="it-IT" sz="2500" dirty="0" smtClean="0"/>
                        <a:t> con verdure a foglia verde</a:t>
                      </a:r>
                      <a:endParaRPr lang="it-IT" sz="2500" dirty="0"/>
                    </a:p>
                  </a:txBody>
                  <a:tcPr anchor="ctr" anchorCtr="1"/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it-IT" sz="2500" b="1" dirty="0" smtClean="0"/>
                        <a:t>Spuntino</a:t>
                      </a:r>
                      <a:endParaRPr lang="it-IT" sz="2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500" dirty="0" smtClean="0"/>
                        <a:t>Frutta secca</a:t>
                      </a:r>
                    </a:p>
                    <a:p>
                      <a:pPr algn="ctr"/>
                      <a:endParaRPr lang="it-IT" sz="25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500" dirty="0" smtClean="0"/>
                        <a:t>Frutta secca</a:t>
                      </a:r>
                    </a:p>
                    <a:p>
                      <a:pPr algn="ctr"/>
                      <a:endParaRPr lang="it-IT" sz="2500" dirty="0"/>
                    </a:p>
                  </a:txBody>
                  <a:tcPr anchor="ctr" anchorCtr="1"/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it-IT" sz="2500" b="1" dirty="0" smtClean="0"/>
                        <a:t>Cena</a:t>
                      </a:r>
                      <a:endParaRPr lang="it-IT" sz="2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500" dirty="0" smtClean="0"/>
                        <a:t>Filetti</a:t>
                      </a:r>
                      <a:r>
                        <a:rPr lang="it-IT" sz="2500" baseline="0" dirty="0" smtClean="0"/>
                        <a:t> di orata al forno con verdure a foglia verde</a:t>
                      </a:r>
                      <a:endParaRPr lang="it-IT" sz="25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500" dirty="0" smtClean="0"/>
                        <a:t>Dadolata di </a:t>
                      </a:r>
                      <a:r>
                        <a:rPr lang="it-IT" sz="2500" dirty="0" err="1" smtClean="0"/>
                        <a:t>tempeh</a:t>
                      </a:r>
                      <a:r>
                        <a:rPr lang="it-IT" sz="2500" dirty="0" smtClean="0"/>
                        <a:t> con verdure</a:t>
                      </a:r>
                      <a:r>
                        <a:rPr lang="it-IT" sz="2500" baseline="0" dirty="0" smtClean="0"/>
                        <a:t> a foglia verde</a:t>
                      </a:r>
                      <a:endParaRPr lang="it-IT" sz="2500" dirty="0"/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67</Words>
  <Application>Microsoft Office PowerPoint</Application>
  <PresentationFormat>Presentazione su schermo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1</cp:revision>
  <dcterms:created xsi:type="dcterms:W3CDTF">2017-03-29T19:57:09Z</dcterms:created>
  <dcterms:modified xsi:type="dcterms:W3CDTF">2017-03-29T20:03:08Z</dcterms:modified>
</cp:coreProperties>
</file>